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Типы данных MS SQL Server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Классификация, диапазоны значений и назначение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Дата и время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87828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Диапазон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Когда используется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0001–9999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Только 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Дата рождения, события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00:00–23:59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Только время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Время операций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datetime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1753–9999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Дата и время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Старые системы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datetime2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0001–9999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Расширенный диапазон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Современные системы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smalldatetime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1900–2079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Меньшая точность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Журналы</a:t>
                      </a:r>
                    </a:p>
                  </a:txBody>
                  <a:tcPr/>
                </a:tc>
              </a:tr>
              <a:tr h="587832">
                <a:tc>
                  <a:txBody>
                    <a:bodyPr/>
                    <a:lstStyle/>
                    <a:p>
                      <a:r>
                        <a:t>datetimeoffset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0001–9999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 часовым поясом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Глобальные системы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Логический тип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2057400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Размер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Когда используется</a:t>
                      </a:r>
                    </a:p>
                  </a:txBody>
                  <a:tcPr/>
                </a:tc>
              </a:tr>
              <a:tr h="2057400">
                <a:tc>
                  <a:txBody>
                    <a:bodyPr/>
                    <a:lstStyle/>
                    <a:p>
                      <a:r>
                        <a:t>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 бит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0, 1 или 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Булевы значения: да/нет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Специальные типы данных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87828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Назначение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uniqueidentifier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GUID идентификатор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Глобальные уникальные ключи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xml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XML документы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Хранение структурированных данных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sql_variant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Может хранить разные типы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Гибкие структуры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rowversion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Версия строки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Контроль изменений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t>hierarchyid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Иерархические структуры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Деревья данных</a:t>
                      </a:r>
                    </a:p>
                  </a:txBody>
                  <a:tcPr/>
                </a:tc>
              </a:tr>
              <a:tr h="587832">
                <a:tc>
                  <a:txBody>
                    <a:bodyPr/>
                    <a:lstStyle/>
                    <a:p>
                      <a:r>
                        <a:t>geometry / 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Пространственные данные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ГИС системы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Выбор правильного типа данных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Использование минимально необходимого размера повышает производительность</a:t>
            </a:r>
          </a:p>
          <a:p>
            <a:pPr/>
            <a:r>
              <a:t>Точные типы используются для финансовых вычислений</a:t>
            </a:r>
          </a:p>
          <a:p>
            <a:pPr/>
            <a:r>
              <a:t>Unicode типы применяются для многоязычных данных</a:t>
            </a:r>
          </a:p>
          <a:p>
            <a:pPr/>
            <a:r>
              <a:t>Типы даты используются для хранения временных событий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MS SQL Server поддерживает большое количество типов данных</a:t>
            </a:r>
          </a:p>
          <a:p>
            <a:pPr/>
            <a:r>
              <a:t>Выбор типа влияет на производительность базы данных</a:t>
            </a:r>
          </a:p>
          <a:p>
            <a:pPr/>
            <a:r>
              <a:t>Корректный выбор типа позволяет оптимизировать хранение и обработку данных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Что такое типы данных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Тип данных определяет вид информации, которую может хранить столбец таблицы</a:t>
            </a:r>
          </a:p>
          <a:p>
            <a:pPr/>
            <a:r>
              <a:t>Определяет допустимый диапазон значений</a:t>
            </a:r>
          </a:p>
          <a:p>
            <a:pPr/>
            <a:r>
              <a:t>Определяет размер памяти для хранения</a:t>
            </a:r>
          </a:p>
          <a:p>
            <a:pPr/>
            <a:r>
              <a:t>Влияет на производительность и оптимизацию запросов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Основные категории типов данных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Символьные (Character)</a:t>
            </a:r>
          </a:p>
          <a:p>
            <a:pPr/>
            <a:r>
              <a:t>Unicode символьные</a:t>
            </a:r>
          </a:p>
          <a:p>
            <a:pPr/>
            <a:r>
              <a:t>Бинарные</a:t>
            </a:r>
          </a:p>
          <a:p>
            <a:pPr/>
            <a:r>
              <a:t>Числовые (целые)</a:t>
            </a:r>
          </a:p>
          <a:p>
            <a:pPr/>
            <a:r>
              <a:t>Точные числовые</a:t>
            </a:r>
          </a:p>
          <a:p>
            <a:pPr/>
            <a:r>
              <a:t>Приближенные числовые</a:t>
            </a:r>
          </a:p>
          <a:p>
            <a:pPr/>
            <a:r>
              <a:t>Дата и время</a:t>
            </a:r>
          </a:p>
          <a:p>
            <a:pPr/>
            <a:r>
              <a:t>Логические</a:t>
            </a:r>
          </a:p>
          <a:p>
            <a:pPr/>
            <a:r>
              <a:t>Специальные типы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Символьные типы данных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22960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Размер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Когда используется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char(n)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1–8000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Фиксированная строка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Коды, индексы, короткие значения одинаковой длины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varchar(n)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1–8000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Строка переменной длины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Имена, адреса, текст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varchar(max)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2 ГБ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Очень большие строки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Документы, большие тексты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2 ГБ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Устаревший 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Ранее использовался для больших текстов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Unicode символьные типы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22960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Размер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Когда используется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nchar(n)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1–4000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Фиксированная Unicode строка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Многоязычные данные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nvarchar(n)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1–4000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Переменная Unicode строка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Текст на разных языках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nvarchar(max)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2 ГБ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Большие Unicode строки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Документы, большие тексты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2 ГБ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Устаревший Unicode 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Ранее использовался для текстов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Бинарные типы данных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22960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Размер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Когда используется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binary(n)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1–8000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Фиксированные бинарные данные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Хэш‑значения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varbinary(n)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1–8000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Переменные бинарные данные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Файлы, изображения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varbinary(max)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2 ГБ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Большие бинарные данные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Документы, видео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2 ГБ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Устаревший бинарный 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Ранее использовался для изображений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Целочисленные типы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22960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Размер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Диапазон значений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Назначение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tinyint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 байт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0 – 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Небольшие значения, счетчики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smallint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 байта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-32 768 – 32 767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Небольшие числовые данные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 байта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-2 млрд – 2 млрд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Основной тип целых чисел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bigint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8 байт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очень большой диапазон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Большие идентификаторы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Точные числовые типы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22960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Размер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Когда используется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decimal(p,s)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17 байт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Числа фиксированной точности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Финансовые расчеты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numeric(p,s)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17 байт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Аналог 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Точные вычисления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money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8 байт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Денежные значения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Финансовые системы</a:t>
                      </a: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t>smallmoney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 байта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Меньший денежный диапазон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Небольшие денежные суммы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Приближенные числовые типы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.0" y="1371600.0"/>
          <a:ext cx="8229600" cy="411480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371600">
                <a:tc>
                  <a:txBody>
                    <a:bodyPr/>
                    <a:lstStyle/>
                    <a:p>
                      <a:r>
                        <a:t>Тип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Размер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Описание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Когда используется</a:t>
                      </a: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4–8 байт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Числа с плавающей точкой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Научные вычисления</a:t>
                      </a: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t>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 байта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Меньшая точность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Статистика, измерения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